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57" r:id="rId3"/>
    <p:sldId id="256" r:id="rId4"/>
    <p:sldId id="260" r:id="rId5"/>
    <p:sldId id="261" r:id="rId6"/>
    <p:sldId id="25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94F"/>
    <a:srgbClr val="FFC844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749"/>
  </p:normalViewPr>
  <p:slideViewPr>
    <p:cSldViewPr snapToGrid="0" snapToObjects="1">
      <p:cViewPr varScale="1">
        <p:scale>
          <a:sx n="111" d="100"/>
          <a:sy n="111" d="100"/>
        </p:scale>
        <p:origin x="63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74A32-E7E5-0C4F-9C3A-0C0E50B842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64F090-810C-2A48-96D0-6541F3A58B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747233-C50F-7B44-9382-FAD709555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1971F-8722-304F-8CAD-6FC6F0080068}" type="datetimeFigureOut">
              <a:rPr lang="en-US" smtClean="0"/>
              <a:t>8/29/23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8437BA-E9C5-C443-8CCE-FE18DAE0E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E28F06-1405-C742-A03C-7AD22FA36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B62CE-7901-0442-AB40-D7B96DDE8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600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58C84-DE07-F34C-8B6E-5D93D0F15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5A71DA-B0B1-474F-82AA-A1C9B639CD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9F74F5-5D8E-B74B-9D35-346658F31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1971F-8722-304F-8CAD-6FC6F0080068}" type="datetimeFigureOut">
              <a:rPr lang="en-US" smtClean="0"/>
              <a:t>8/29/23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FC4D0E-2813-0E49-AE8C-8B2D8B9EB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A1C99A-9816-C94C-B24F-5AE0F7DCB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B62CE-7901-0442-AB40-D7B96DDE8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745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13421C5-D688-F040-B30C-5F78162230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679F82-DA24-0A4A-A7EF-347FD3E69A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B8A789-E3B3-E145-BE51-8784845D1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1971F-8722-304F-8CAD-6FC6F0080068}" type="datetimeFigureOut">
              <a:rPr lang="en-US" smtClean="0"/>
              <a:t>8/29/23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3C218B-4661-8746-B6A5-A0B204BC9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ECD464-BA4C-D44E-AEE8-A572D0363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B62CE-7901-0442-AB40-D7B96DDE8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066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4F635-C132-2340-808D-0321BF5E8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F17A27-78B5-A44B-8FCF-6A15731105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6252D3-E7F1-514A-9B26-12B79B376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1971F-8722-304F-8CAD-6FC6F0080068}" type="datetimeFigureOut">
              <a:rPr lang="en-US" smtClean="0"/>
              <a:t>8/29/23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BEBA31-561F-B840-A0D0-FE138879C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F8D83-2F98-684A-98DD-2CBF73EA9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B62CE-7901-0442-AB40-D7B96DDE8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587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B6331-B461-414D-9E76-C77D4029C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0DACA8-AC13-C146-AE26-D1A7DE4EB6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D3061C-7DEC-0C4D-B3F2-B6A72FBCD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1971F-8722-304F-8CAD-6FC6F0080068}" type="datetimeFigureOut">
              <a:rPr lang="en-US" smtClean="0"/>
              <a:t>8/29/23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EDF075-7323-224A-BE4A-81ABDD3E9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BC9DFC-7301-F348-9346-BAB9C7F96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B62CE-7901-0442-AB40-D7B96DDE8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783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8265F-7C12-6544-A6D1-91ED32DF3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AEF3A7-803E-1F45-868F-638BE808DF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C0E404-3371-C54F-848F-26882D6BD6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57F3BD-F902-2347-8922-433F7E6AA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1971F-8722-304F-8CAD-6FC6F0080068}" type="datetimeFigureOut">
              <a:rPr lang="en-US" smtClean="0"/>
              <a:t>8/29/23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714969-698C-0F43-924F-C6E7ACACA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FCEF3D-FE13-4E4F-80F5-F63A8F3D1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B62CE-7901-0442-AB40-D7B96DDE8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426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1C367-311C-4346-8DE6-4FD4C341D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572022-DD6B-2B4C-8E1E-48D755587C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1D79F0-AD1D-F342-B512-9888A04AAF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96386C-C96A-4544-897B-65EB3DFBF0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5A01F0-EE41-4A40-9987-75610332D4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6575E9B-AC04-C441-9321-D39D0C8DC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1971F-8722-304F-8CAD-6FC6F0080068}" type="datetimeFigureOut">
              <a:rPr lang="en-US" smtClean="0"/>
              <a:t>8/29/23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15F4F1-60E2-A041-BECA-C0ECB9413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A01980-6406-1743-A40C-3AF24E81C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B62CE-7901-0442-AB40-D7B96DDE8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147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675B0-A858-9B40-9D02-793692EE9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F048D6-A3FE-0844-B7BA-29C26BD51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1971F-8722-304F-8CAD-6FC6F0080068}" type="datetimeFigureOut">
              <a:rPr lang="en-US" smtClean="0"/>
              <a:t>8/29/23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A123AC-FC16-AA49-88E6-C77DA6F0C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9FDC63-A48E-EC47-BA32-54DEA6F3F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B62CE-7901-0442-AB40-D7B96DDE8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786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EE8872-CE62-0A4B-863B-33B6F3084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1971F-8722-304F-8CAD-6FC6F0080068}" type="datetimeFigureOut">
              <a:rPr lang="en-US" smtClean="0"/>
              <a:t>8/29/23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B82954-F683-1843-82ED-3F3D3EA0D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799A28-83D9-544D-BE74-D5C51BB5B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B62CE-7901-0442-AB40-D7B96DDE8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989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0C527-0469-B545-9EE2-8844EB7B2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0AD5F0-7932-EC43-8E2C-4335E99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F30662-1F45-AC49-A0DF-B338C83248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322533-BF7D-6D45-8EFF-91609C708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1971F-8722-304F-8CAD-6FC6F0080068}" type="datetimeFigureOut">
              <a:rPr lang="en-US" smtClean="0"/>
              <a:t>8/29/23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1AD926-8072-D347-961B-69BA3466E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0D5DFC-8CA0-1A4E-AAE2-3693106F3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B62CE-7901-0442-AB40-D7B96DDE8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726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B04A8-93CE-D847-815C-E57CAD858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C912AA-583C-9A4C-877C-F5E8B64CEB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C6E14B-4D33-6F4F-BC87-2A0F330869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A07E43-FC38-704F-B59A-39BB12371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1971F-8722-304F-8CAD-6FC6F0080068}" type="datetimeFigureOut">
              <a:rPr lang="en-US" smtClean="0"/>
              <a:t>8/29/23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D2241D-460B-B746-87ED-A6575DDC8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E25F23-2733-3349-9EF2-8FEE0C6DA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B62CE-7901-0442-AB40-D7B96DDE8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857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6A8661-2C7B-7449-BDCF-30C97E836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3D3C15-8176-1647-8485-C12721A542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4017E6-46CB-504E-9B15-B4C1EF3F04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51971F-8722-304F-8CAD-6FC6F0080068}" type="datetimeFigureOut">
              <a:rPr lang="en-US" smtClean="0"/>
              <a:t>8/29/23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CC9C18-01C4-AB4B-9A7B-2D31E6BD2F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DC3D3A-61F8-074B-BDC0-DCC0104910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2B62CE-7901-0442-AB40-D7B96DDE8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995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CB3BB75-F7C1-3F47-B9CC-21BDA318477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FBC938D-B770-7C47-AC75-59C1BF305A2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94F">
              <a:alpha val="8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14DD5B-8D1D-4D48-8ECC-96F368EC29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9534" y="4572001"/>
            <a:ext cx="2193813" cy="185933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16362D1-8D49-4B4E-9A9A-FEBCC6BC2912}"/>
              </a:ext>
            </a:extLst>
          </p:cNvPr>
          <p:cNvSpPr txBox="1"/>
          <p:nvPr/>
        </p:nvSpPr>
        <p:spPr>
          <a:xfrm>
            <a:off x="3081338" y="2565112"/>
            <a:ext cx="60293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Presentation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4167869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CB3BB75-F7C1-3F47-B9CC-21BDA318477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C19A4DC-33F9-6B41-9510-A72D6903B40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0000">
                <a:schemeClr val="accent4">
                  <a:lumMod val="45000"/>
                  <a:lumOff val="55000"/>
                  <a:alpha val="30000"/>
                </a:schemeClr>
              </a:gs>
              <a:gs pos="80000">
                <a:schemeClr val="accent4">
                  <a:lumMod val="45000"/>
                  <a:lumOff val="55000"/>
                  <a:alpha val="48000"/>
                </a:schemeClr>
              </a:gs>
              <a:gs pos="95000">
                <a:srgbClr val="FFC844">
                  <a:alpha val="69000"/>
                  <a:lumMod val="58000"/>
                  <a:lumOff val="42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FBC938D-B770-7C47-AC75-59C1BF305A2E}"/>
              </a:ext>
            </a:extLst>
          </p:cNvPr>
          <p:cNvSpPr/>
          <p:nvPr/>
        </p:nvSpPr>
        <p:spPr>
          <a:xfrm>
            <a:off x="0" y="5767754"/>
            <a:ext cx="12192000" cy="1090246"/>
          </a:xfrm>
          <a:prstGeom prst="rect">
            <a:avLst/>
          </a:prstGeom>
          <a:solidFill>
            <a:srgbClr val="0059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7180917-2C92-4540-8652-FC9A52491F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969" y="5987379"/>
            <a:ext cx="2907323" cy="68513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EC7B4B7-B8DD-1242-B6B6-4C7AF8999CA8}"/>
              </a:ext>
            </a:extLst>
          </p:cNvPr>
          <p:cNvSpPr txBox="1"/>
          <p:nvPr/>
        </p:nvSpPr>
        <p:spPr>
          <a:xfrm>
            <a:off x="985838" y="657225"/>
            <a:ext cx="10144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Headline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2E4443-831B-8344-9C4F-BB58DA22C1B8}"/>
              </a:ext>
            </a:extLst>
          </p:cNvPr>
          <p:cNvSpPr txBox="1"/>
          <p:nvPr/>
        </p:nvSpPr>
        <p:spPr>
          <a:xfrm>
            <a:off x="985838" y="1400070"/>
            <a:ext cx="10144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Body copy</a:t>
            </a:r>
          </a:p>
        </p:txBody>
      </p:sp>
    </p:spTree>
    <p:extLst>
      <p:ext uri="{BB962C8B-B14F-4D97-AF65-F5344CB8AC3E}">
        <p14:creationId xmlns:p14="http://schemas.microsoft.com/office/powerpoint/2010/main" val="1287271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C19A4DC-33F9-6B41-9510-A72D6903B40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0000">
                <a:schemeClr val="accent4">
                  <a:lumMod val="45000"/>
                  <a:lumOff val="55000"/>
                  <a:alpha val="30000"/>
                </a:schemeClr>
              </a:gs>
              <a:gs pos="80000">
                <a:schemeClr val="accent4">
                  <a:lumMod val="45000"/>
                  <a:lumOff val="55000"/>
                  <a:alpha val="48000"/>
                </a:schemeClr>
              </a:gs>
              <a:gs pos="95000">
                <a:srgbClr val="FFC844">
                  <a:alpha val="69000"/>
                  <a:lumMod val="58000"/>
                  <a:lumOff val="42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FBC938D-B770-7C47-AC75-59C1BF305A2E}"/>
              </a:ext>
            </a:extLst>
          </p:cNvPr>
          <p:cNvSpPr/>
          <p:nvPr/>
        </p:nvSpPr>
        <p:spPr>
          <a:xfrm>
            <a:off x="0" y="5767754"/>
            <a:ext cx="12192000" cy="1090246"/>
          </a:xfrm>
          <a:prstGeom prst="rect">
            <a:avLst/>
          </a:prstGeom>
          <a:solidFill>
            <a:srgbClr val="0059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8AD3F0-92E9-B54F-9639-96979A5B30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969" y="5987379"/>
            <a:ext cx="2907323" cy="68513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7D1C4E2-EDE8-C242-9CB8-20567161F6D1}"/>
              </a:ext>
            </a:extLst>
          </p:cNvPr>
          <p:cNvSpPr txBox="1"/>
          <p:nvPr/>
        </p:nvSpPr>
        <p:spPr>
          <a:xfrm>
            <a:off x="985838" y="657225"/>
            <a:ext cx="10144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Headline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F59C18-B11A-C04B-82C6-09DEB6CE5095}"/>
              </a:ext>
            </a:extLst>
          </p:cNvPr>
          <p:cNvSpPr txBox="1"/>
          <p:nvPr/>
        </p:nvSpPr>
        <p:spPr>
          <a:xfrm>
            <a:off x="985838" y="1400070"/>
            <a:ext cx="10144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Body copy</a:t>
            </a:r>
          </a:p>
        </p:txBody>
      </p:sp>
    </p:spTree>
    <p:extLst>
      <p:ext uri="{BB962C8B-B14F-4D97-AF65-F5344CB8AC3E}">
        <p14:creationId xmlns:p14="http://schemas.microsoft.com/office/powerpoint/2010/main" val="2402186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FBC938D-B770-7C47-AC75-59C1BF305A2E}"/>
              </a:ext>
            </a:extLst>
          </p:cNvPr>
          <p:cNvSpPr/>
          <p:nvPr/>
        </p:nvSpPr>
        <p:spPr>
          <a:xfrm>
            <a:off x="0" y="5767754"/>
            <a:ext cx="12192000" cy="1090246"/>
          </a:xfrm>
          <a:prstGeom prst="rect">
            <a:avLst/>
          </a:prstGeom>
          <a:solidFill>
            <a:srgbClr val="0059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8AD3F0-92E9-B54F-9639-96979A5B30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969" y="5987379"/>
            <a:ext cx="2907323" cy="68513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7D1C4E2-EDE8-C242-9CB8-20567161F6D1}"/>
              </a:ext>
            </a:extLst>
          </p:cNvPr>
          <p:cNvSpPr txBox="1"/>
          <p:nvPr/>
        </p:nvSpPr>
        <p:spPr>
          <a:xfrm>
            <a:off x="985838" y="657225"/>
            <a:ext cx="10144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Headline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F59C18-B11A-C04B-82C6-09DEB6CE5095}"/>
              </a:ext>
            </a:extLst>
          </p:cNvPr>
          <p:cNvSpPr txBox="1"/>
          <p:nvPr/>
        </p:nvSpPr>
        <p:spPr>
          <a:xfrm>
            <a:off x="985838" y="1400070"/>
            <a:ext cx="10144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Body copy</a:t>
            </a:r>
          </a:p>
        </p:txBody>
      </p:sp>
    </p:spTree>
    <p:extLst>
      <p:ext uri="{BB962C8B-B14F-4D97-AF65-F5344CB8AC3E}">
        <p14:creationId xmlns:p14="http://schemas.microsoft.com/office/powerpoint/2010/main" val="3611124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48AD3F0-92E9-B54F-9639-96979A5B30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969" y="5988230"/>
            <a:ext cx="2907323" cy="68342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00EB1C6-A2D8-B04A-9530-6F50F84F70D7}"/>
              </a:ext>
            </a:extLst>
          </p:cNvPr>
          <p:cNvSpPr/>
          <p:nvPr/>
        </p:nvSpPr>
        <p:spPr>
          <a:xfrm>
            <a:off x="0" y="0"/>
            <a:ext cx="12192000" cy="5767755"/>
          </a:xfrm>
          <a:prstGeom prst="rect">
            <a:avLst/>
          </a:prstGeom>
          <a:solidFill>
            <a:srgbClr val="0059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D1C4E2-EDE8-C242-9CB8-20567161F6D1}"/>
              </a:ext>
            </a:extLst>
          </p:cNvPr>
          <p:cNvSpPr txBox="1"/>
          <p:nvPr/>
        </p:nvSpPr>
        <p:spPr>
          <a:xfrm>
            <a:off x="985838" y="657225"/>
            <a:ext cx="10144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Headline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F59C18-B11A-C04B-82C6-09DEB6CE5095}"/>
              </a:ext>
            </a:extLst>
          </p:cNvPr>
          <p:cNvSpPr txBox="1"/>
          <p:nvPr/>
        </p:nvSpPr>
        <p:spPr>
          <a:xfrm>
            <a:off x="985838" y="1400070"/>
            <a:ext cx="10144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Body copy</a:t>
            </a:r>
          </a:p>
        </p:txBody>
      </p:sp>
    </p:spTree>
    <p:extLst>
      <p:ext uri="{BB962C8B-B14F-4D97-AF65-F5344CB8AC3E}">
        <p14:creationId xmlns:p14="http://schemas.microsoft.com/office/powerpoint/2010/main" val="4173274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CB3BB75-F7C1-3F47-B9CC-21BDA318477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FBC938D-B770-7C47-AC75-59C1BF305A2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94F">
              <a:alpha val="8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14DD5B-8D1D-4D48-8ECC-96F368EC29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4772" y="2012572"/>
            <a:ext cx="3342456" cy="283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3264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15</Words>
  <Application>Microsoft Macintosh PowerPoint</Application>
  <PresentationFormat>Widescreen</PresentationFormat>
  <Paragraphs>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8</cp:revision>
  <dcterms:created xsi:type="dcterms:W3CDTF">2019-05-13T18:21:50Z</dcterms:created>
  <dcterms:modified xsi:type="dcterms:W3CDTF">2023-08-30T01:20:04Z</dcterms:modified>
</cp:coreProperties>
</file>